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14cc2a54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14cc2a54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14cc2a54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14cc2a54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d14cc2a54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d14cc2a54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14cc2a54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d14cc2a54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d14cc2a54b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d14cc2a54b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14cc2a54b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14cc2a54b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14cc2a54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d14cc2a54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d14cc2a54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d14cc2a54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Cambridge Dynamics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Emotional Support Horse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176" y="319650"/>
            <a:ext cx="2682100" cy="35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056750" y="641650"/>
            <a:ext cx="70305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Maven Pro"/>
                <a:ea typeface="Maven Pro"/>
                <a:cs typeface="Maven Pro"/>
                <a:sym typeface="Maven Pro"/>
              </a:rPr>
              <a:t>Horses have played an important role over the history of man</a:t>
            </a:r>
            <a:endParaRPr b="1" sz="21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2222670"/>
            <a:ext cx="2991600" cy="19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600" y="2628650"/>
            <a:ext cx="2156150" cy="21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725" y="2571750"/>
            <a:ext cx="3350276" cy="18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05" y="3199001"/>
            <a:ext cx="2917468" cy="19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Motivation Behind Cambridge Dynamics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1116600" y="1715888"/>
            <a:ext cx="6031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Horse was found in a bin (very sad). We believe in the power of upcycling here at Cambridge Dynamics, by leveraging the power of the existing hardware, we gave this horse a new life as an emotional support horse!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5300" y="1441725"/>
            <a:ext cx="999000" cy="3089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/>
          <p:nvPr/>
        </p:nvSpPr>
        <p:spPr>
          <a:xfrm>
            <a:off x="2692225" y="2616525"/>
            <a:ext cx="2678400" cy="1380600"/>
          </a:xfrm>
          <a:prstGeom prst="wedgeEllipseCallout">
            <a:avLst>
              <a:gd fmla="val -53855" name="adj1"/>
              <a:gd fmla="val 6371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the long face? Think you’re a horse?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Horse Makes You Happy</a:t>
            </a:r>
            <a:endParaRPr/>
          </a:p>
        </p:txBody>
      </p:sp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1303800" y="1990050"/>
            <a:ext cx="3186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Our country is in the midst of a mental health crisis, by providing happy little horses to vulnerable people it can make a real difference in their times of need.</a:t>
            </a:r>
            <a:endParaRPr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647" y="2042025"/>
            <a:ext cx="4653348" cy="31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 txBox="1"/>
          <p:nvPr/>
        </p:nvSpPr>
        <p:spPr>
          <a:xfrm>
            <a:off x="1069675" y="4305550"/>
            <a:ext cx="28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1248775" y="3476413"/>
            <a:ext cx="2664600" cy="999300"/>
          </a:xfrm>
          <a:prstGeom prst="wedgeEllipseCallout">
            <a:avLst>
              <a:gd fmla="val 76093" name="adj1"/>
              <a:gd fmla="val 1423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Straight from the horse's mouth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Engineering The Stallion</a:t>
            </a:r>
            <a:endParaRPr/>
          </a:p>
        </p:txBody>
      </p:sp>
      <p:sp>
        <p:nvSpPr>
          <p:cNvPr id="311" name="Google Shape;311;p17"/>
          <p:cNvSpPr txBox="1"/>
          <p:nvPr>
            <p:ph idx="1" type="body"/>
          </p:nvPr>
        </p:nvSpPr>
        <p:spPr>
          <a:xfrm>
            <a:off x="4461825" y="1990050"/>
            <a:ext cx="3872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horse is basically a finite state machine. This allowed the software parts to be made in </a:t>
            </a:r>
            <a:r>
              <a:rPr lang="en-GB"/>
              <a:t>parallel.</a:t>
            </a:r>
            <a:endParaRPr/>
          </a:p>
        </p:txBody>
      </p:sp>
      <p:pic>
        <p:nvPicPr>
          <p:cNvPr id="312" name="Google Shape;3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2255100"/>
            <a:ext cx="4333676" cy="28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7"/>
          <p:cNvSpPr/>
          <p:nvPr/>
        </p:nvSpPr>
        <p:spPr>
          <a:xfrm>
            <a:off x="585275" y="1451950"/>
            <a:ext cx="2664600" cy="999300"/>
          </a:xfrm>
          <a:prstGeom prst="wedgeEllipseCallout">
            <a:avLst>
              <a:gd fmla="val 40442" name="adj1"/>
              <a:gd fmla="val 6171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Slow and steady wins the race</a:t>
            </a:r>
            <a:endParaRPr/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2860745"/>
            <a:ext cx="2833950" cy="22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</a:t>
            </a:r>
            <a:endParaRPr/>
          </a:p>
        </p:txBody>
      </p:sp>
      <p:sp>
        <p:nvSpPr>
          <p:cNvPr id="320" name="Google Shape;320;p18"/>
          <p:cNvSpPr txBox="1"/>
          <p:nvPr>
            <p:ph idx="1" type="body"/>
          </p:nvPr>
        </p:nvSpPr>
        <p:spPr>
          <a:xfrm>
            <a:off x="3119150" y="65325"/>
            <a:ext cx="3284700" cy="16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needed a way to control the horse remotely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We interface directly with the drive system, leveraging existing locomotion infrastructure</a:t>
            </a:r>
            <a:endParaRPr/>
          </a:p>
        </p:txBody>
      </p:sp>
      <p:pic>
        <p:nvPicPr>
          <p:cNvPr id="321" name="Google Shape;3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684" y="2065800"/>
            <a:ext cx="4617677" cy="3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500" y="0"/>
            <a:ext cx="2542500" cy="346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8"/>
          <p:cNvSpPr/>
          <p:nvPr/>
        </p:nvSpPr>
        <p:spPr>
          <a:xfrm>
            <a:off x="3119150" y="1597875"/>
            <a:ext cx="1404600" cy="1060500"/>
          </a:xfrm>
          <a:prstGeom prst="cloudCallout">
            <a:avLst>
              <a:gd fmla="val -43626" name="adj1"/>
              <a:gd fmla="val 830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was my mane concern</a:t>
            </a:r>
            <a:endParaRPr/>
          </a:p>
        </p:txBody>
      </p:sp>
      <p:sp>
        <p:nvSpPr>
          <p:cNvPr id="324" name="Google Shape;324;p18"/>
          <p:cNvSpPr txBox="1"/>
          <p:nvPr>
            <p:ph idx="1" type="body"/>
          </p:nvPr>
        </p:nvSpPr>
        <p:spPr>
          <a:xfrm>
            <a:off x="5185400" y="3588725"/>
            <a:ext cx="32847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User interface was via an intuitive button </a:t>
            </a:r>
            <a:endParaRPr/>
          </a:p>
        </p:txBody>
      </p:sp>
      <p:pic>
        <p:nvPicPr>
          <p:cNvPr id="325" name="Google Shape;3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048" y="3951723"/>
            <a:ext cx="3005050" cy="12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Speech Synthesis</a:t>
            </a:r>
            <a:endParaRPr/>
          </a:p>
        </p:txBody>
      </p:sp>
      <p:sp>
        <p:nvSpPr>
          <p:cNvPr id="331" name="Google Shape;331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Realistic sounding audio was generated using eleven labs speech synthesis api. Training a model (with waveglow for example) would be too time consuming for a hackathon.</a:t>
            </a:r>
            <a:endParaRPr/>
          </a:p>
        </p:txBody>
      </p:sp>
      <p:pic>
        <p:nvPicPr>
          <p:cNvPr id="332" name="Google Shape;3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0"/>
            <a:ext cx="2286000" cy="171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19"/>
          <p:cNvCxnSpPr/>
          <p:nvPr/>
        </p:nvCxnSpPr>
        <p:spPr>
          <a:xfrm>
            <a:off x="165250" y="3511625"/>
            <a:ext cx="1914300" cy="143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19"/>
          <p:cNvCxnSpPr/>
          <p:nvPr/>
        </p:nvCxnSpPr>
        <p:spPr>
          <a:xfrm flipH="1">
            <a:off x="234000" y="3429000"/>
            <a:ext cx="1762800" cy="159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Google Shape;3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574" y="2739345"/>
            <a:ext cx="3607127" cy="24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9"/>
          <p:cNvSpPr/>
          <p:nvPr/>
        </p:nvSpPr>
        <p:spPr>
          <a:xfrm>
            <a:off x="1418425" y="2829950"/>
            <a:ext cx="1845300" cy="640500"/>
          </a:xfrm>
          <a:prstGeom prst="wedgeRectCallout">
            <a:avLst>
              <a:gd fmla="val 76122" name="adj1"/>
              <a:gd fmla="val 2592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Alexa play Despacito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1197084" y="1962150"/>
            <a:ext cx="6749590" cy="12188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ChatGPT</a:t>
            </a: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2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NLP For Context Aware Chats</a:t>
            </a:r>
            <a:endParaRPr/>
          </a:p>
        </p:txBody>
      </p:sp>
      <p:sp>
        <p:nvSpPr>
          <p:cNvPr id="349" name="Google Shape;349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An expertly and </a:t>
            </a:r>
            <a:r>
              <a:rPr lang="en-GB"/>
              <a:t>delicately </a:t>
            </a:r>
            <a:r>
              <a:rPr lang="en-GB"/>
              <a:t>crafted prompt created our revolutionary therapy animal, using cutting edge technology such as the openAI gpt-3.5-turbo model (used in ChatGPT too), with the outer look as a cute horse, it performs exceedingly well in its comforting and supporting job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